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13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58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7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5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54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9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02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38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6FBB5-AA0A-442D-940F-73F8FA1BB131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DDE01-08CE-4ACD-BF5A-CFF192777F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26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Medical Practice</a:t>
            </a:r>
            <a:br>
              <a:rPr lang="en-US" dirty="0" smtClean="0"/>
            </a:br>
            <a:r>
              <a:rPr lang="en-US" dirty="0" smtClean="0"/>
              <a:t>Pg. 609-614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Kyle Thurow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Max Goebl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8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6926"/>
          </a:xfrm>
        </p:spPr>
        <p:txBody>
          <a:bodyPr>
            <a:normAutofit/>
          </a:bodyPr>
          <a:lstStyle/>
          <a:p>
            <a:r>
              <a:rPr lang="en-US" dirty="0" smtClean="0"/>
              <a:t>1700’s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Breakthroughs not until 19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Enlightenment influence</a:t>
            </a:r>
            <a:endParaRPr lang="en-US" dirty="0"/>
          </a:p>
          <a:p>
            <a:pPr lvl="1"/>
            <a:r>
              <a:rPr lang="en-US" dirty="0" smtClean="0"/>
              <a:t>Great increase in experimentation</a:t>
            </a:r>
            <a:endParaRPr lang="en-US" dirty="0"/>
          </a:p>
          <a:p>
            <a:pPr lvl="1"/>
            <a:r>
              <a:rPr lang="en-US" dirty="0" smtClean="0"/>
              <a:t>Medical practitioners increased</a:t>
            </a:r>
          </a:p>
          <a:p>
            <a:pPr lvl="2"/>
            <a:r>
              <a:rPr lang="en-US" dirty="0" smtClean="0"/>
              <a:t>Faith healers, apothecaries, physicians, surgeons, and midwives</a:t>
            </a:r>
          </a:p>
          <a:p>
            <a:r>
              <a:rPr lang="en-US" dirty="0" smtClean="0"/>
              <a:t>Women excluded</a:t>
            </a:r>
          </a:p>
          <a:p>
            <a:r>
              <a:rPr lang="en-US" dirty="0" smtClean="0"/>
              <a:t>Beginning of 17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century practices followed traditional middle age medicine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131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Century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Faith healers in the countryside</a:t>
            </a:r>
          </a:p>
          <a:p>
            <a:pPr lvl="1"/>
            <a:r>
              <a:rPr lang="en-US" dirty="0" smtClean="0"/>
              <a:t>Exorcise evil spirits</a:t>
            </a:r>
          </a:p>
          <a:p>
            <a:r>
              <a:rPr lang="en-US" dirty="0" smtClean="0"/>
              <a:t>Apothecaries in towns</a:t>
            </a:r>
          </a:p>
          <a:p>
            <a:pPr lvl="1"/>
            <a:r>
              <a:rPr lang="en-US" dirty="0" smtClean="0"/>
              <a:t>Sold vast number of drugs and herbs</a:t>
            </a:r>
          </a:p>
          <a:p>
            <a:r>
              <a:rPr lang="en-US" dirty="0" smtClean="0"/>
              <a:t>Physicians</a:t>
            </a:r>
          </a:p>
          <a:p>
            <a:pPr lvl="1"/>
            <a:r>
              <a:rPr lang="en-US" dirty="0" smtClean="0"/>
              <a:t>Wealth men</a:t>
            </a:r>
          </a:p>
          <a:p>
            <a:pPr lvl="1"/>
            <a:r>
              <a:rPr lang="en-US" dirty="0" smtClean="0"/>
              <a:t>Practiced new methods but also blood </a:t>
            </a:r>
            <a:r>
              <a:rPr lang="en-US" dirty="0" smtClean="0"/>
              <a:t>letting</a:t>
            </a:r>
          </a:p>
          <a:p>
            <a:pPr lvl="1"/>
            <a:r>
              <a:rPr lang="en-US" dirty="0" smtClean="0"/>
              <a:t>Available to only the upper class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“bad blood” still accepted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6603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/>
              <a:t>Hospitals and Surgery</a:t>
            </a:r>
          </a:p>
          <a:p>
            <a:pPr lvl="1"/>
            <a:r>
              <a:rPr lang="en-US" dirty="0" smtClean="0"/>
              <a:t>Used to be butchers and barbers</a:t>
            </a:r>
          </a:p>
          <a:p>
            <a:pPr lvl="1"/>
            <a:r>
              <a:rPr lang="en-US" dirty="0" smtClean="0"/>
              <a:t>Enlightenment led to true surgeons</a:t>
            </a:r>
          </a:p>
          <a:p>
            <a:pPr lvl="1"/>
            <a:r>
              <a:rPr lang="en-US" dirty="0" smtClean="0"/>
              <a:t>War is where most training occurred</a:t>
            </a:r>
          </a:p>
          <a:p>
            <a:pPr lvl="2"/>
            <a:r>
              <a:rPr lang="en-US" dirty="0" smtClean="0"/>
              <a:t>Amputation</a:t>
            </a:r>
            <a:r>
              <a:rPr lang="en-US" dirty="0"/>
              <a:t> </a:t>
            </a:r>
            <a:r>
              <a:rPr lang="en-US" dirty="0" smtClean="0"/>
              <a:t>and cauterization</a:t>
            </a:r>
          </a:p>
          <a:p>
            <a:pPr lvl="1"/>
            <a:r>
              <a:rPr lang="en-US" dirty="0" smtClean="0"/>
              <a:t>Surgery very difficult</a:t>
            </a:r>
          </a:p>
          <a:p>
            <a:pPr lvl="2"/>
            <a:r>
              <a:rPr lang="en-US" dirty="0" smtClean="0"/>
              <a:t>No anesthetics</a:t>
            </a:r>
          </a:p>
          <a:p>
            <a:pPr lvl="2"/>
            <a:r>
              <a:rPr lang="en-US" dirty="0" smtClean="0"/>
              <a:t>Died from shock and unsanitary conditions</a:t>
            </a:r>
          </a:p>
          <a:p>
            <a:r>
              <a:rPr lang="en-US" dirty="0" smtClean="0"/>
              <a:t> Midwifery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elivered </a:t>
            </a:r>
            <a:r>
              <a:rPr lang="en-US" dirty="0" smtClean="0"/>
              <a:t>majority of babies</a:t>
            </a:r>
          </a:p>
          <a:p>
            <a:pPr lvl="1"/>
            <a:r>
              <a:rPr lang="en-US" dirty="0" smtClean="0"/>
              <a:t>Handled women’s health</a:t>
            </a:r>
          </a:p>
        </p:txBody>
      </p:sp>
    </p:spTree>
    <p:extLst>
      <p:ext uri="{BB962C8B-B14F-4D97-AF65-F5344CB8AC3E}">
        <p14:creationId xmlns:p14="http://schemas.microsoft.com/office/powerpoint/2010/main" val="282659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Midwifery (cont.)</a:t>
            </a:r>
          </a:p>
          <a:p>
            <a:pPr lvl="1"/>
            <a:r>
              <a:rPr lang="en-US" dirty="0" smtClean="0"/>
              <a:t>Men general did not help with childbirth</a:t>
            </a:r>
          </a:p>
          <a:p>
            <a:pPr lvl="1"/>
            <a:r>
              <a:rPr lang="en-US" dirty="0" smtClean="0"/>
              <a:t>Madame du Coudray “</a:t>
            </a:r>
            <a:r>
              <a:rPr lang="en-US" i="1" dirty="0" smtClean="0"/>
              <a:t>Manual on the art of childbirth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Smallpox</a:t>
            </a:r>
          </a:p>
          <a:p>
            <a:pPr lvl="1"/>
            <a:r>
              <a:rPr lang="en-US" dirty="0" smtClean="0"/>
              <a:t>Surpassed the bubonic plague (60 million in 18</a:t>
            </a:r>
            <a:r>
              <a:rPr lang="en-US" baseline="30000" dirty="0" smtClean="0"/>
              <a:t>th</a:t>
            </a:r>
            <a:r>
              <a:rPr lang="en-US" dirty="0" smtClean="0"/>
              <a:t> century)</a:t>
            </a:r>
          </a:p>
          <a:p>
            <a:pPr lvl="1"/>
            <a:r>
              <a:rPr lang="en-US" dirty="0" smtClean="0"/>
              <a:t>Lady Mary </a:t>
            </a:r>
            <a:r>
              <a:rPr lang="en-US" dirty="0" err="1" smtClean="0"/>
              <a:t>Wortley</a:t>
            </a:r>
            <a:r>
              <a:rPr lang="en-US" dirty="0" smtClean="0"/>
              <a:t> Montagu </a:t>
            </a:r>
          </a:p>
          <a:p>
            <a:pPr lvl="2"/>
            <a:r>
              <a:rPr lang="en-US" dirty="0" smtClean="0"/>
              <a:t>Learned of inoculation in the middle east</a:t>
            </a:r>
          </a:p>
          <a:p>
            <a:pPr lvl="2"/>
            <a:r>
              <a:rPr lang="en-US" dirty="0" smtClean="0"/>
              <a:t>1 in 50 died</a:t>
            </a:r>
          </a:p>
          <a:p>
            <a:pPr lvl="1"/>
            <a:r>
              <a:rPr lang="en-US" dirty="0" smtClean="0"/>
              <a:t>Edward Jenner (1749-1823)</a:t>
            </a:r>
          </a:p>
          <a:p>
            <a:pPr lvl="2"/>
            <a:r>
              <a:rPr lang="en-US" dirty="0" smtClean="0"/>
              <a:t>Published findings of vaccination through cowpox in 1798</a:t>
            </a:r>
          </a:p>
        </p:txBody>
      </p:sp>
    </p:spTree>
    <p:extLst>
      <p:ext uri="{BB962C8B-B14F-4D97-AF65-F5344CB8AC3E}">
        <p14:creationId xmlns:p14="http://schemas.microsoft.com/office/powerpoint/2010/main" val="212981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193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Medical Practice Pg. 609-614</vt:lpstr>
      <vt:lpstr>1700’s</vt:lpstr>
      <vt:lpstr>18th Century improvements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Practice</dc:title>
  <dc:creator>admin</dc:creator>
  <cp:lastModifiedBy>Kyle</cp:lastModifiedBy>
  <cp:revision>9</cp:revision>
  <dcterms:created xsi:type="dcterms:W3CDTF">2012-12-06T14:34:02Z</dcterms:created>
  <dcterms:modified xsi:type="dcterms:W3CDTF">2012-12-14T01:26:15Z</dcterms:modified>
</cp:coreProperties>
</file>